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AD59-774C-4966-A0BF-F6A3F4685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B02A7-ECCA-487F-9442-CBC6290C4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73BF9-2C7D-4518-B8DB-12B96BE2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7FFE6-FCA4-4989-B3EF-D5E4C8A9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62243-0333-4421-A566-8A3F45F1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8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B4C5-3E5B-4E81-A2CF-4D1F9D9E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A76DA-6923-46A5-BDFA-6469ECB0D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20E19-3E8C-477A-8425-B05D199A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0481E-324F-4A0C-8547-E449BCD5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79943-EAE0-4450-8142-3BC83C4C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29CA3-9093-4064-A3FE-B8C5CE8CF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AF11F-60F5-4AE8-BE35-EFAEB0AEE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1E30-4C91-4127-BE62-7C7BCFAB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D8E1D-6032-453C-8048-68EC4E1B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C3B5F-7FD7-45A1-A819-E1157A00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5F13-48C7-4C2F-871D-CDA05264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BEBAD-B09B-4C5B-8DFF-CB71E2C2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C6552-C312-4F48-A48B-6424422A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8D71B-F2C4-40C5-BD8B-020D774F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6C89-BA0C-4132-8900-2EA19199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90C6-0413-446A-92EF-370354A7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794D0-369A-45B8-9E6A-3CA5F6457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F29B-E9E0-4FD0-A091-2C6C43B5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ADFE8-0851-4953-8B41-EE0B0D98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9CE7-0CEF-4554-932F-4E41BFD8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1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5D92-FF4A-4837-97EB-70D95655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9448F-245F-4E09-A069-A8A73B1ED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4D7DA-727B-4B57-ABD2-8B0C8FF4D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3F6BA-2BF3-4079-80EF-B15372A9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0344F-64EE-45ED-98E3-F6337C49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425F6-417C-44DE-BC4B-DBEE8B3D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1DE0-7D9C-40ED-B981-3A7516D5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033AA-3F7D-42C2-AA66-9623A0A86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B6D2F-A369-48EE-B609-EBEB1AEF7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28570-8E73-4FB9-B4D4-7ACF425B0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4C2ED-DC9D-4618-9609-38C88A412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7DA00-BE1B-4B53-9EF8-6214BF1E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C001C7-09DF-4B33-98CB-8FF34F91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E0E54-A674-40C4-9CA0-81F05E1E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ECD5-7CB9-44C6-96BD-EA5BB3A5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1260D-80A5-4D73-8F71-081EE4DE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B6848-72E6-4B3E-9EB5-2FEBC2EF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3CE7D-2075-4D5D-82E1-2EADE8B5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0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A3E2C-DDFA-4FEB-BA40-52D0C62D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05D86-A2F5-4532-A1EB-BD73CD77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82D47-9E5B-4C44-BB2E-D325F9F9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15FB-1777-46D9-B488-902D3376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F95A0-0B6E-4BF7-B56A-C5DA33DEA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16C67-957F-41B9-A69D-FA2403FB8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89473-AA45-43CF-9844-E47C1919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AD19D-D0CC-461E-8CFD-45AE00CA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F55B9-5F00-431A-BDC5-70297549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2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85C3-D7C8-477E-9E37-11173A39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0229C-6799-4FAA-BC39-5848B8E05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CD4B9-BD25-465B-861D-C82C1DA11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1FF91-928B-42B2-8FB4-90D370A7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F23E7-CE45-48B3-9414-0B7CFC3C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AC5D8-8B7A-42F4-A3C7-F6C10207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6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A6C98-4DB0-4079-AB98-9BCBE822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B0738-EFA4-4894-AC2C-9023D9746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396E3-4E81-43C6-9FCA-9C1C00EB2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FA71-8D8C-440F-A16D-6AD6DE7771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54966-4F88-483A-8988-845D821A2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EB4B8-DD51-4B28-A225-C8774A829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9106C-4393-4A9B-BFFC-EFD11F238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4FFB41-4CF7-45C8-9BDC-35DA06FD5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4" y="526836"/>
            <a:ext cx="3826612" cy="28699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74A095-B355-4D67-ADE3-CFD2F73DE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25" y="526836"/>
            <a:ext cx="3826612" cy="28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557FAC4-0B2B-472A-8FC0-1506D9C6B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4" y="3674934"/>
            <a:ext cx="3826612" cy="28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27ED568-9775-4F92-8D48-89B7899E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466" y="508366"/>
            <a:ext cx="2166322" cy="288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24ECAA75-43F0-40A6-BD92-7963FCA8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26" y="3674934"/>
            <a:ext cx="3826612" cy="28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47BA03-2918-4A46-9485-847D566F7F16}"/>
              </a:ext>
            </a:extLst>
          </p:cNvPr>
          <p:cNvSpPr txBox="1"/>
          <p:nvPr/>
        </p:nvSpPr>
        <p:spPr>
          <a:xfrm>
            <a:off x="9001387" y="3867325"/>
            <a:ext cx="3003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Northwest Bank-</a:t>
            </a:r>
          </a:p>
          <a:p>
            <a:r>
              <a:rPr lang="en-US" b="1" i="1" dirty="0"/>
              <a:t>Columbus, Ohio</a:t>
            </a:r>
          </a:p>
          <a:p>
            <a:endParaRPr lang="en-US" dirty="0"/>
          </a:p>
          <a:p>
            <a:r>
              <a:rPr lang="en-US" dirty="0"/>
              <a:t>Completed: November 2021</a:t>
            </a:r>
          </a:p>
          <a:p>
            <a:endParaRPr lang="en-US" dirty="0"/>
          </a:p>
          <a:p>
            <a:r>
              <a:rPr lang="en-US" dirty="0"/>
              <a:t>Design Firm: AECOM</a:t>
            </a:r>
          </a:p>
        </p:txBody>
      </p:sp>
    </p:spTree>
    <p:extLst>
      <p:ext uri="{BB962C8B-B14F-4D97-AF65-F5344CB8AC3E}">
        <p14:creationId xmlns:p14="http://schemas.microsoft.com/office/powerpoint/2010/main" val="71677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665EE6-DC68-4F95-96FF-3FF444CCB894}"/>
              </a:ext>
            </a:extLst>
          </p:cNvPr>
          <p:cNvSpPr txBox="1"/>
          <p:nvPr/>
        </p:nvSpPr>
        <p:spPr>
          <a:xfrm>
            <a:off x="6576969" y="3867325"/>
            <a:ext cx="3003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Steuben Foods, Elma, NY</a:t>
            </a:r>
          </a:p>
          <a:p>
            <a:endParaRPr lang="en-US" dirty="0"/>
          </a:p>
          <a:p>
            <a:r>
              <a:rPr lang="en-US" dirty="0"/>
              <a:t>Completed: March 2019</a:t>
            </a:r>
          </a:p>
          <a:p>
            <a:endParaRPr lang="en-US" dirty="0"/>
          </a:p>
          <a:p>
            <a:r>
              <a:rPr lang="en-US" dirty="0"/>
              <a:t>Design Firm: Scheid Architectural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526C4-EC6A-4FC4-89A8-618B05DB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65" y="679117"/>
            <a:ext cx="3838766" cy="2575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43F86-0C9E-4D3A-A3C8-07E63AED9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47" y="3429000"/>
            <a:ext cx="3864684" cy="25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665EE6-DC68-4F95-96FF-3FF444CCB894}"/>
              </a:ext>
            </a:extLst>
          </p:cNvPr>
          <p:cNvSpPr txBox="1"/>
          <p:nvPr/>
        </p:nvSpPr>
        <p:spPr>
          <a:xfrm>
            <a:off x="6576969" y="3867325"/>
            <a:ext cx="3003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West Seneca Public Library, </a:t>
            </a:r>
            <a:br>
              <a:rPr lang="en-US" b="1" i="1" dirty="0"/>
            </a:br>
            <a:r>
              <a:rPr lang="en-US" b="1" i="1" dirty="0"/>
              <a:t>West Seneca, NY</a:t>
            </a:r>
          </a:p>
          <a:p>
            <a:endParaRPr lang="en-US" dirty="0"/>
          </a:p>
          <a:p>
            <a:r>
              <a:rPr lang="en-US" dirty="0"/>
              <a:t>Completed: September 2018</a:t>
            </a:r>
          </a:p>
          <a:p>
            <a:endParaRPr lang="en-US" dirty="0"/>
          </a:p>
          <a:p>
            <a:r>
              <a:rPr lang="en-US" dirty="0"/>
              <a:t>Design Firm: CPL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6DDFEA13-2F1F-4B65-A6A2-E77E7E83D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98" y="631736"/>
            <a:ext cx="4024968" cy="26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42EBCE79-B0A2-43A3-BB7C-13FDB0D9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98" y="3453234"/>
            <a:ext cx="4024968" cy="26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452A18B8-6CF9-4E19-9047-9B89DFC9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61" y="631737"/>
            <a:ext cx="4024968" cy="26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38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Evans</dc:creator>
  <cp:lastModifiedBy>Sara Evans</cp:lastModifiedBy>
  <cp:revision>1</cp:revision>
  <dcterms:created xsi:type="dcterms:W3CDTF">2021-12-08T21:37:25Z</dcterms:created>
  <dcterms:modified xsi:type="dcterms:W3CDTF">2021-12-08T21:38:10Z</dcterms:modified>
</cp:coreProperties>
</file>